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088" y="3284984"/>
            <a:ext cx="7543800" cy="914400"/>
          </a:xfrm>
        </p:spPr>
        <p:txBody>
          <a:bodyPr/>
          <a:lstStyle/>
          <a:p>
            <a:r>
              <a:rPr lang="ru-RU" b="1" dirty="0">
                <a:effectLst/>
              </a:rPr>
              <a:t>Современные танцы. Контемп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учреждение дополнительного образования Собинского района Центр дополнительного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486439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32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4752528" cy="365759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</a:rPr>
              <a:t>Контемп – это танец, который называют ещё контемпорари («</a:t>
            </a:r>
            <a:r>
              <a:rPr lang="ru-RU" dirty="0" err="1">
                <a:effectLst/>
              </a:rPr>
              <a:t>contemporary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dance</a:t>
            </a:r>
            <a:r>
              <a:rPr lang="ru-RU" dirty="0">
                <a:effectLst/>
              </a:rPr>
              <a:t>»). В переводе с английского это значит «современный танец». Данное движение, которое зародилось в конце 19 века, призывало освобождаться от общепринятых стандартов. Направление создавалось для слияния жизни и танца. Людей объединяло одно мировоззрение, основанное на идее Ницше. Свобода танцора должна была раскрыть его </a:t>
            </a:r>
            <a:r>
              <a:rPr lang="ru-RU" dirty="0" err="1">
                <a:effectLst/>
              </a:rPr>
              <a:t>раскрепощенность</a:t>
            </a:r>
            <a:r>
              <a:rPr lang="ru-RU" dirty="0">
                <a:effectLst/>
              </a:rPr>
              <a:t> и творческий дух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43800" cy="914400"/>
          </a:xfrm>
        </p:spPr>
        <p:txBody>
          <a:bodyPr/>
          <a:lstStyle/>
          <a:p>
            <a:r>
              <a:rPr lang="ru-RU" dirty="0" smtClean="0"/>
              <a:t>История возникновения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30821" cy="508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6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4608512" cy="3657599"/>
          </a:xfrm>
        </p:spPr>
        <p:txBody>
          <a:bodyPr/>
          <a:lstStyle/>
          <a:p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Показать </a:t>
            </a:r>
            <a:r>
              <a:rPr lang="ru-RU" dirty="0">
                <a:effectLst/>
              </a:rPr>
              <a:t>определенную эмоцию. Передать ее зрителям. Причем, так, чтобы они поняли замысел танца. Если в номере спортсмены хотят показать неразделенную любовь, то сценка должна быть хорошо поставлена. Контемп должен исполняться под грустную музыку. В черных костюмах.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914400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Главная задача </a:t>
            </a:r>
            <a:r>
              <a:rPr lang="ru-RU" sz="4000" dirty="0">
                <a:effectLst/>
              </a:rPr>
              <a:t>контемпа </a:t>
            </a:r>
            <a:endParaRPr lang="ru-RU" sz="4000" dirty="0"/>
          </a:p>
        </p:txBody>
      </p:sp>
      <p:pic>
        <p:nvPicPr>
          <p:cNvPr id="2050" name="Picture 2" descr="https://img.redbull.com/images/q_auto,f_auto/redbullcom/2013/08/28/1331608840491_5/%D0%BA%D0%BE%D0%BC%D1%82%D0%B5%D0%BC%D0%BF%D0%BE%D1%80%D0%B0%D1%80%D0%B8-%D0%B4%D1%8D%D0%BD%D1%81-%E2%80%94-%D0%BE%D0%B4%D0%B8%D0%BD-%D0%B8%D0%B7-%D1%81%D0%B0%D0%BC%D1%8B%D1%85-%D0%BF%D0%BE%D0%BF%D1%83%D0%BB%D1%8F%D1%80%D0%BD%D1%8B%D1%85-%D1%82%D0%B0%D0%BD%D1%86%D0%B5%D0%B2%D0%B0%D0%BB%D1%8C%D0%BD%D1%8B%D1%85-%D1%81%D1%82%D0%B8%D0%BB%D0%B5%D0%B9-%D0%B2-%D0%BC%D0%B8%D1%80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0896"/>
            <a:ext cx="3951648" cy="3161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8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5040560" cy="4968552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Контемпорари исполняют на босую ногу практически во время всех выступлений. Однако, бывают номера, в которых спортсмены надевают на ноги специальную обувь. К примеру, балетки. Или получешки. </a:t>
            </a:r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На верх танцоры могут надевать одежду любого цвета и фасона. Девочки - платье. Мальчики - костюм. </a:t>
            </a:r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Чаще всего контемп танцуют под музыку в стиле Pop. </a:t>
            </a:r>
          </a:p>
          <a:p>
            <a:r>
              <a:rPr lang="ru-RU" dirty="0">
                <a:effectLst/>
              </a:rPr>
              <a:t>Важно, чтобы мелодия подходила к танцу по настроению. И дополняла концепцию номера с помощью звуковых элементов.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7543800" cy="914400"/>
          </a:xfrm>
        </p:spPr>
        <p:txBody>
          <a:bodyPr/>
          <a:lstStyle/>
          <a:p>
            <a:r>
              <a:rPr lang="ru-RU" sz="4000" b="1" dirty="0">
                <a:effectLst/>
              </a:rPr>
              <a:t>Как танцуют контемп?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219522" cy="4520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9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536504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1.Вертикальный.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Танец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исполняется стоя</a:t>
            </a:r>
            <a:r>
              <a:rPr lang="ru-RU" sz="2800" dirty="0" smtClean="0">
                <a:effectLst/>
              </a:rPr>
              <a:t>.</a:t>
            </a:r>
          </a:p>
          <a:p>
            <a:r>
              <a:rPr lang="ru-RU" sz="2800" dirty="0" smtClean="0">
                <a:effectLst/>
              </a:rPr>
              <a:t>2.Партер.Танец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исполняется лежа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или сидя на полу</a:t>
            </a:r>
            <a:r>
              <a:rPr lang="ru-RU" sz="2800" dirty="0" smtClean="0">
                <a:effectLst/>
              </a:rPr>
              <a:t>.</a:t>
            </a:r>
          </a:p>
          <a:p>
            <a:r>
              <a:rPr lang="ru-RU" sz="2800" dirty="0" smtClean="0">
                <a:effectLst/>
              </a:rPr>
              <a:t>3.В </a:t>
            </a:r>
            <a:r>
              <a:rPr lang="ru-RU" sz="2800" dirty="0">
                <a:effectLst/>
              </a:rPr>
              <a:t>паре. Танец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исполняется 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effectLst/>
              </a:rPr>
              <a:t>партнером.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543800" cy="914400"/>
          </a:xfrm>
        </p:spPr>
        <p:txBody>
          <a:bodyPr/>
          <a:lstStyle/>
          <a:p>
            <a:r>
              <a:rPr lang="ru-RU" sz="3600" b="1" dirty="0">
                <a:effectLst/>
              </a:rPr>
              <a:t>Какие бывают техники контемпа?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383403" cy="2480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47794"/>
            <a:ext cx="1872208" cy="1973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07483"/>
            <a:ext cx="2707879" cy="1863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8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5616624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</a:rPr>
              <a:t>При исполнении контемпорари спортсмен должен придерживаться правильной дыхательной техники. </a:t>
            </a:r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Вдыхать воздух нужно носом. Выдыхать - ртом. Размеренно и плавно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По стилю исполнения контемп очень похож на йогу. Резкие движения в этом танце запрещены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Танец должен быть не рваным, а красивым и предельно спокойным. Как движения в йоге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Задача танцоров контемпорари - передать зрителям свои эмоции. Это можно сделать не только через мимику лица, но и через язык тела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Номер должен быть целостным. Нести зрителям определенную идею, конкретную мысль. А также вызывать определенные эмоции. Сочувствие, грусть или, наоборот, радость.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1512168"/>
          </a:xfrm>
        </p:spPr>
        <p:txBody>
          <a:bodyPr/>
          <a:lstStyle/>
          <a:p>
            <a:r>
              <a:rPr lang="ru-RU" sz="2800" b="1" dirty="0">
                <a:effectLst/>
              </a:rPr>
              <a:t>Особенности исполнения танца контемп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92" y="1484784"/>
            <a:ext cx="2639403" cy="22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69" y="4149080"/>
            <a:ext cx="2790826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533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</TotalTime>
  <Words>373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Palatino Linotype</vt:lpstr>
      <vt:lpstr>Wingdings</vt:lpstr>
      <vt:lpstr>Базовая</vt:lpstr>
      <vt:lpstr>Современные танцы. Контемп </vt:lpstr>
      <vt:lpstr>История возникновения</vt:lpstr>
      <vt:lpstr>Главная задача контемпа </vt:lpstr>
      <vt:lpstr>Как танцуют контемп? </vt:lpstr>
      <vt:lpstr>Какие бывают техники контемпа? </vt:lpstr>
      <vt:lpstr>Особенности исполнения танца контемп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танцы. Контемп </dc:title>
  <dc:creator>Анастасия</dc:creator>
  <cp:lastModifiedBy>Оператор ПК</cp:lastModifiedBy>
  <cp:revision>4</cp:revision>
  <dcterms:created xsi:type="dcterms:W3CDTF">2021-05-25T16:30:51Z</dcterms:created>
  <dcterms:modified xsi:type="dcterms:W3CDTF">2022-08-19T07:37:36Z</dcterms:modified>
</cp:coreProperties>
</file>